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4" r:id="rId2"/>
    <p:sldId id="256" r:id="rId3"/>
    <p:sldId id="257" r:id="rId4"/>
    <p:sldId id="258" r:id="rId5"/>
    <p:sldId id="260" r:id="rId6"/>
    <p:sldId id="259" r:id="rId7"/>
    <p:sldId id="261" r:id="rId8"/>
    <p:sldId id="263" r:id="rId9"/>
    <p:sldId id="264" r:id="rId10"/>
    <p:sldId id="272" r:id="rId11"/>
    <p:sldId id="270" r:id="rId12"/>
    <p:sldId id="265" r:id="rId13"/>
    <p:sldId id="262" r:id="rId14"/>
    <p:sldId id="273" r:id="rId15"/>
    <p:sldId id="268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6F0F4-F3A1-473A-BCB6-BBF39475E7E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B5A64-D77D-4285-AF78-08A00513A2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AB5A64-D77D-4285-AF78-08A00513A21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7807A-A706-4A87-97E1-2F35D08DEDF5}" type="datetimeFigureOut">
              <a:rPr lang="ru-RU" smtClean="0"/>
              <a:pPr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FC3A4-DDE1-44AD-B947-75AFFCC67E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ДОПОЛНИТЕ  пословицы и </a:t>
            </a:r>
            <a:r>
              <a:rPr lang="ru-RU" sz="4000" b="1" dirty="0" smtClean="0">
                <a:solidFill>
                  <a:srgbClr val="FF0000"/>
                </a:solidFill>
              </a:rPr>
              <a:t>поговорки, высказывания.</a:t>
            </a:r>
          </a:p>
          <a:p>
            <a:pPr algn="ctr">
              <a:buNone/>
            </a:pPr>
            <a:endParaRPr lang="ru-RU" sz="40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Прочитайте начало пословицы, предположите  её окончание. 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sony\Downloads\i (2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0648"/>
            <a:ext cx="9144000" cy="619268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835696" y="1196752"/>
            <a:ext cx="51845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4400" b="1" dirty="0" smtClean="0"/>
              <a:t>Работай смелее  - </a:t>
            </a:r>
            <a:endParaRPr lang="ru-RU" sz="4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2636912"/>
            <a:ext cx="56146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4400" b="1" dirty="0" smtClean="0"/>
              <a:t>будешь жить веселее.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sony\Downloads\green-307835_960_720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27584" y="1196752"/>
            <a:ext cx="741682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Считают, что успех приходит к тем, кто рано встает. 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Нет, успех приходит к тем, </a:t>
            </a:r>
            <a:r>
              <a:rPr lang="ru-RU" b="1" dirty="0" smtClean="0">
                <a:solidFill>
                  <a:schemeClr val="bg1"/>
                </a:solidFill>
              </a:rPr>
              <a:t/>
            </a:r>
            <a:br>
              <a:rPr lang="ru-RU" b="1" dirty="0" smtClean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3573016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кто встает в хорошем настроении.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ony\Desktop\Любовь Семёновна\карт\eSbVmns9g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83568" y="1412776"/>
            <a:ext cx="7056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Где дружба  прочна,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3140968"/>
            <a:ext cx="63216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там хорошо идут дела.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sony\Desktop\Любовь Семёновна\карт\skoro_v_shkolu_kartinki_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0" y="0"/>
            <a:ext cx="9007769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03648" y="1484784"/>
            <a:ext cx="489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Если солнце с утра не встало, значит, 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600" y="3068960"/>
            <a:ext cx="5472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солнце сегодня — ты! Иди и свети!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sony\Downloads\i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5832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71600" y="1772816"/>
            <a:ext cx="6480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</a:rPr>
              <a:t>Человек от лени болеет,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3212976"/>
            <a:ext cx="58803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 smtClean="0">
                <a:solidFill>
                  <a:schemeClr val="bg1">
                    <a:lumMod val="95000"/>
                  </a:schemeClr>
                </a:solidFill>
              </a:rPr>
              <a:t>а от труда здоровеет.</a:t>
            </a:r>
            <a:endParaRPr lang="ru-RU" sz="48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ony\Downloads\depositphotos_11877019-Back-to-School-with-smart-owl-near-blackboar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0321" t="8001" r="9689" b="11150"/>
          <a:stretch>
            <a:fillRect/>
          </a:stretch>
        </p:blipFill>
        <p:spPr bwMode="auto">
          <a:xfrm>
            <a:off x="452926" y="1"/>
            <a:ext cx="8079514" cy="668949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339752" y="1628800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Не ошибается тот, 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2636912"/>
            <a:ext cx="50902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 </a:t>
            </a:r>
            <a:r>
              <a:rPr lang="ru-RU" sz="4000" b="1" dirty="0" smtClean="0">
                <a:solidFill>
                  <a:srgbClr val="FFFF00"/>
                </a:solidFill>
              </a:rPr>
              <a:t>кто ничего не делает.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332037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</a:rPr>
              <a:t>МОЛОДЦЫ!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ny\Desktop\Любовь Семёновна\карт\skoro_v_shkolu_kartinki_8.jpg"/>
          <p:cNvPicPr>
            <a:picLocks noChangeAspect="1" noChangeArrowheads="1"/>
          </p:cNvPicPr>
          <p:nvPr/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899592" y="1340768"/>
            <a:ext cx="5760640" cy="20162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Кому   трудно   учиться один   день,   тому </a:t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15616" y="2924944"/>
            <a:ext cx="51845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  <a:ea typeface="+mj-ea"/>
                <a:cs typeface="+mj-cs"/>
              </a:rPr>
              <a:t>трудно </a:t>
            </a:r>
            <a:r>
              <a:rPr lang="ru-RU" sz="4400" b="1" dirty="0" smtClean="0">
                <a:solidFill>
                  <a:schemeClr val="bg1"/>
                </a:solidFill>
                <a:ea typeface="+mj-ea"/>
                <a:cs typeface="+mj-cs"/>
              </a:rPr>
              <a:t>  будет   всю </a:t>
            </a:r>
            <a:r>
              <a:rPr lang="ru-RU" sz="4400" b="1" dirty="0">
                <a:solidFill>
                  <a:schemeClr val="bg1"/>
                </a:solidFill>
                <a:ea typeface="+mj-ea"/>
                <a:cs typeface="+mj-cs"/>
              </a:rPr>
              <a:t>жизнь.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sony\Desktop\Любовь Семёновна\карт\skoro_v_shkolu_kartinki_8.jpg"/>
          <p:cNvPicPr>
            <a:picLocks noChangeAspect="1" noChangeArrowheads="1"/>
          </p:cNvPicPr>
          <p:nvPr/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-50800" y="0"/>
            <a:ext cx="9347200" cy="70104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27584" y="2204864"/>
            <a:ext cx="6030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Если за день ничему 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 научился,  значит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691680" y="386104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47664" y="350100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зря прожил день</a:t>
            </a:r>
            <a:r>
              <a:rPr lang="ru-RU" sz="40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sony\Desktop\Любовь Семёновна\карт\skoro_v_shkolu_kartinki_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0" y="0"/>
            <a:ext cx="900776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899592" y="1412776"/>
            <a:ext cx="56886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Восход  солнца природу пробуждает, </a:t>
            </a:r>
          </a:p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а чтение книги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5656" y="3501008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голову  просветляет. 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C:\Users\sony\Desktop\Любовь Семёновна\карт\skoro_v_shkolu_kartinki_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0" y="0"/>
            <a:ext cx="9007769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83568" y="1556792"/>
            <a:ext cx="610242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Знания, которые не пополняются ежедневно,</a:t>
            </a:r>
            <a:r>
              <a:rPr lang="ru-RU" sz="4000" dirty="0" smtClean="0">
                <a:solidFill>
                  <a:schemeClr val="bg1"/>
                </a:solidFill>
              </a:rPr>
              <a:t/>
            </a:r>
            <a:br>
              <a:rPr lang="ru-RU" sz="4000" dirty="0" smtClean="0">
                <a:solidFill>
                  <a:schemeClr val="bg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2996952"/>
            <a:ext cx="489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убывают с каждым днем.</a:t>
            </a:r>
            <a:endParaRPr lang="ru-RU" sz="40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sony\Desktop\Любовь Семёновна\карт\skoro_v_shkolu_kartinki_8.jpg"/>
          <p:cNvPicPr>
            <a:picLocks noChangeAspect="1" noChangeArrowheads="1"/>
          </p:cNvPicPr>
          <p:nvPr/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1331640" y="1673949"/>
            <a:ext cx="511256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Кто знаниями обладает, тот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3140968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B0F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всюду побеждает.</a:t>
            </a:r>
            <a:endParaRPr lang="ru-RU" sz="4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sony\Desktop\Любовь Семёновна\карт\skoro_v_shkolu_kartinki_8.jpg"/>
          <p:cNvPicPr>
            <a:picLocks noChangeAspect="1" noChangeArrowheads="1"/>
          </p:cNvPicPr>
          <p:nvPr/>
        </p:nvPicPr>
        <p:blipFill>
          <a:blip r:embed="rId2" cstate="print"/>
          <a:srcRect t="18900" r="1457" b="20621"/>
          <a:stretch>
            <a:fillRect/>
          </a:stretch>
        </p:blipFill>
        <p:spPr bwMode="auto">
          <a:xfrm>
            <a:off x="0" y="0"/>
            <a:ext cx="900776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03648" y="1628800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</a:rPr>
              <a:t>Лучшее украшение жизни -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547664" y="443711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212976"/>
            <a:ext cx="51845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C000"/>
                </a:solidFill>
              </a:rPr>
              <a:t>хорошее настроение!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ony\Desktop\Любовь Семёновна\карт\s759991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23528" y="1484784"/>
            <a:ext cx="667092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Кто сам хороший друг,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тот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9712" y="3573016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439144" y="2204864"/>
            <a:ext cx="77048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имеет и много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хороших  друзей.</a:t>
            </a:r>
            <a:endParaRPr lang="ru-RU" sz="4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sony\Desktop\Любовь Семёновна\карт\1532669_html_50b012b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331640" y="1628800"/>
            <a:ext cx="65527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4000" b="1" dirty="0" smtClean="0">
                <a:solidFill>
                  <a:srgbClr val="002060"/>
                </a:solidFill>
              </a:rPr>
              <a:t>Птицу узнают в полете, а …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278092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63888" y="2996952"/>
            <a:ext cx="43914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4000" b="1" dirty="0" smtClean="0">
                <a:solidFill>
                  <a:srgbClr val="002060"/>
                </a:solidFill>
              </a:rPr>
              <a:t>человека в работе.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183</Words>
  <Application>Microsoft Office PowerPoint</Application>
  <PresentationFormat>Экран (4:3)</PresentationFormat>
  <Paragraphs>38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sony</dc:creator>
  <cp:lastModifiedBy>sony</cp:lastModifiedBy>
  <cp:revision>8</cp:revision>
  <dcterms:created xsi:type="dcterms:W3CDTF">2017-01-11T13:34:53Z</dcterms:created>
  <dcterms:modified xsi:type="dcterms:W3CDTF">2018-01-23T17:13:38Z</dcterms:modified>
</cp:coreProperties>
</file>