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6" r:id="rId10"/>
    <p:sldId id="25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9C41C6-C0A5-4636-B8EB-A5D296555A5B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D50B7BE-FCCF-4A88-A0A2-FF8A58BB9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chool-book\Desktop\Ф.Эк.К\фото к отчёту н.д.-з. 2013\DSC07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"/>
            <a:ext cx="9144001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755576" y="3284984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ЛЕСНЫЕ  АЙБОЛИТЫ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5143512"/>
            <a:ext cx="321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Першина Л.С.,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начальных классов МКОУ ООШ </a:t>
            </a:r>
            <a:r>
              <a:rPr lang="ru-RU" dirty="0" err="1" smtClean="0">
                <a:solidFill>
                  <a:schemeClr val="bg1"/>
                </a:solidFill>
              </a:rPr>
              <a:t>п.Лытка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0588"/>
            <a:ext cx="5522952" cy="95096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ГОРИХВОСТКА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надя\Documents\го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4434210" cy="560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ПЕСТРУШКА-МУХОЛОВКА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надя\Documents\мух-пест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29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надя\Documents\дроз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9736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127542"/>
            <a:ext cx="3384376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ДРОЗД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4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яте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50" t="10600" r="15717"/>
          <a:stretch>
            <a:fillRect/>
          </a:stretch>
        </p:blipFill>
        <p:spPr bwMode="auto">
          <a:xfrm>
            <a:off x="899592" y="1268760"/>
            <a:ext cx="6902772" cy="532859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260648"/>
            <a:ext cx="2858656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ДЯТЕЛ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69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033" y="404664"/>
            <a:ext cx="3650744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СИНИЦА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надя\Documents\синиц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65021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23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018896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ПОПОЛЗЕНЬ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адя\Documents\поползен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9360"/>
            <a:ext cx="64707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69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3936468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КУКУШКА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кукушка"/>
          <p:cNvPicPr>
            <a:picLocks noChangeAspect="1" noChangeArrowheads="1"/>
          </p:cNvPicPr>
          <p:nvPr/>
        </p:nvPicPr>
        <p:blipFill>
          <a:blip r:embed="rId2"/>
          <a:srcRect l="8072" t="5136" b="2341"/>
          <a:stretch>
            <a:fillRect/>
          </a:stretch>
        </p:blipFill>
        <p:spPr bwMode="auto">
          <a:xfrm>
            <a:off x="1259632" y="1124744"/>
            <a:ext cx="6657411" cy="5521816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980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4104456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B_62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851376" cy="56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88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1" y="332656"/>
            <a:ext cx="3744416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ПИЩУХА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:\ПОДРОСТ 2015\ппооддрроосстт\пищух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39965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66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260648"/>
            <a:ext cx="3002672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ИВОЛГА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:\ПОДРОСТ 2015\ппооддрроосстт\иволг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30790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50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304</TotalTime>
  <Words>19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Слайд 1</vt:lpstr>
      <vt:lpstr>ДРОЗД</vt:lpstr>
      <vt:lpstr>ДЯТЕЛ</vt:lpstr>
      <vt:lpstr>СИНИЦА</vt:lpstr>
      <vt:lpstr>ПОПОЛЗЕНЬ</vt:lpstr>
      <vt:lpstr>КУКУШКА</vt:lpstr>
      <vt:lpstr>СОВА</vt:lpstr>
      <vt:lpstr>ПИЩУХА</vt:lpstr>
      <vt:lpstr>ИВОЛГА</vt:lpstr>
      <vt:lpstr>ГОРИХВОСТКА</vt:lpstr>
      <vt:lpstr>ПЕСТРУШКА-МУХОЛОВКА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любовь</cp:lastModifiedBy>
  <cp:revision>16</cp:revision>
  <dcterms:created xsi:type="dcterms:W3CDTF">2015-02-23T15:08:09Z</dcterms:created>
  <dcterms:modified xsi:type="dcterms:W3CDTF">2015-02-26T13:33:32Z</dcterms:modified>
</cp:coreProperties>
</file>